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2733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06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32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1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526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4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41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4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492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268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0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76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9008" y="609598"/>
            <a:ext cx="8770571" cy="715897"/>
          </a:xfrm>
        </p:spPr>
        <p:txBody>
          <a:bodyPr>
            <a:noAutofit/>
          </a:bodyPr>
          <a:lstStyle/>
          <a:p>
            <a:r>
              <a:rPr lang="en-US" sz="60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i="1" dirty="0" smtClean="0"/>
              <a:t>26 </a:t>
            </a:r>
            <a:r>
              <a:rPr lang="en-US" sz="3600" i="1" dirty="0" err="1" smtClean="0"/>
              <a:t>jours</a:t>
            </a:r>
            <a:r>
              <a:rPr lang="en-US" sz="3600" i="1" dirty="0" smtClean="0"/>
              <a:t> </a:t>
            </a:r>
            <a:r>
              <a:rPr lang="en-US" sz="3600" i="1" dirty="0" err="1" smtClean="0"/>
              <a:t>avant</a:t>
            </a:r>
            <a:r>
              <a:rPr lang="en-US" sz="3600" i="1" dirty="0" smtClean="0"/>
              <a:t> la fin de </a:t>
            </a:r>
            <a:r>
              <a:rPr lang="en-US" sz="3600" i="1" dirty="0" err="1" smtClean="0"/>
              <a:t>l’année</a:t>
            </a:r>
            <a:r>
              <a:rPr lang="en-US" sz="3600" i="1" dirty="0" smtClean="0"/>
              <a:t> </a:t>
            </a:r>
            <a:r>
              <a:rPr lang="en-US" sz="3600" i="1" dirty="0" err="1" smtClean="0"/>
              <a:t>scolaire</a:t>
            </a:r>
            <a:r>
              <a:rPr lang="en-US" sz="3600" i="1" dirty="0" smtClean="0"/>
              <a:t>!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Without looking in your notes, try to put the article in a logical order, with a partner.</a:t>
            </a:r>
          </a:p>
          <a:p>
            <a:r>
              <a:rPr lang="en-US" sz="2800" dirty="0" smtClean="0"/>
              <a:t>IGNORE the letters, they’re just for me to know if you have the right order or not</a:t>
            </a:r>
          </a:p>
          <a:p>
            <a:r>
              <a:rPr lang="en-US" sz="2800" dirty="0" smtClean="0"/>
              <a:t>ASK if you have vocab questions </a:t>
            </a:r>
            <a:r>
              <a:rPr lang="en-US" sz="2800" dirty="0" smtClean="0">
                <a:sym typeface="Wingdings" panose="05000000000000000000" pitchFamily="2" charset="2"/>
              </a:rPr>
              <a:t></a:t>
            </a:r>
          </a:p>
        </p:txBody>
      </p:sp>
    </p:spTree>
    <p:extLst>
      <p:ext uri="{BB962C8B-B14F-4D97-AF65-F5344CB8AC3E}">
        <p14:creationId xmlns:p14="http://schemas.microsoft.com/office/powerpoint/2010/main" val="72720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" t="22485" r="60" b="24182"/>
          <a:stretch/>
        </p:blipFill>
        <p:spPr>
          <a:xfrm>
            <a:off x="0" y="323947"/>
            <a:ext cx="12192000" cy="65063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037" y="96983"/>
            <a:ext cx="10474680" cy="1560716"/>
          </a:xfrm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chemeClr val="bg1"/>
                </a:solidFill>
              </a:rPr>
              <a:t>Qu’est-ce</a:t>
            </a:r>
            <a:r>
              <a:rPr lang="en-US" sz="7200" dirty="0" smtClean="0">
                <a:solidFill>
                  <a:schemeClr val="bg1"/>
                </a:solidFill>
              </a:rPr>
              <a:t> que </a:t>
            </a:r>
            <a:r>
              <a:rPr lang="en-US" sz="7200" dirty="0" err="1" smtClean="0">
                <a:solidFill>
                  <a:schemeClr val="bg1"/>
                </a:solidFill>
              </a:rPr>
              <a:t>tu</a:t>
            </a:r>
            <a:r>
              <a:rPr lang="en-US" sz="7200" dirty="0" smtClean="0">
                <a:solidFill>
                  <a:schemeClr val="bg1"/>
                </a:solidFill>
              </a:rPr>
              <a:t> </a:t>
            </a:r>
            <a:r>
              <a:rPr lang="en-US" sz="7200" dirty="0" err="1" smtClean="0">
                <a:solidFill>
                  <a:schemeClr val="bg1"/>
                </a:solidFill>
              </a:rPr>
              <a:t>vois</a:t>
            </a:r>
            <a:r>
              <a:rPr lang="en-US" sz="7200" dirty="0" smtClean="0">
                <a:solidFill>
                  <a:schemeClr val="bg1"/>
                </a:solidFill>
              </a:rPr>
              <a:t>?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0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3817" t="-2728" r="-11576" b="-5879"/>
          <a:stretch/>
        </p:blipFill>
        <p:spPr>
          <a:xfrm>
            <a:off x="3768435" y="-138545"/>
            <a:ext cx="7855527" cy="739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1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19834</TotalTime>
  <Words>52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Century Schoolbook</vt:lpstr>
      <vt:lpstr>Corbel</vt:lpstr>
      <vt:lpstr>Wingdings</vt:lpstr>
      <vt:lpstr>Feathered</vt:lpstr>
      <vt:lpstr>LA CLOCHETTE 26 jours avant la fin de l’année scolaire!</vt:lpstr>
      <vt:lpstr>Qu’est-ce que tu vois?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22</cp:revision>
  <dcterms:created xsi:type="dcterms:W3CDTF">2017-05-01T15:49:22Z</dcterms:created>
  <dcterms:modified xsi:type="dcterms:W3CDTF">2017-05-22T11:08:41Z</dcterms:modified>
</cp:coreProperties>
</file>